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阶训练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主要介绍了培养感恩之心的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9728" y="2695738"/>
            <a:ext cx="1821996" cy="4452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054" y="1196753"/>
            <a:ext cx="11738800" cy="129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9190736" cy="15515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often give thanks to others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 say being thankful can make you happier and healthier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simple tips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53.jpg" descr="id:21475040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95606" y="980728"/>
            <a:ext cx="1855016" cy="14401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01919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 thanks with family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thankful when you help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grateful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感激的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to say thanks helps you make more friends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practice, you can become a more grateful person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34566" y="2420888"/>
            <a:ext cx="11521280" cy="252028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66262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“Here are some simple tips.”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下文阐述开始培养感恩之心的方法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因此此处应说明通过练习可以成为更感恩的人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起到引出下文的作用。选项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通过练习你可以成为一个更感恩的人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76649" y="1851873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E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2781300" algn="l"/>
                <a:tab pos="5849938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</a:t>
            </a:r>
            <a:r>
              <a:rPr lang="en-US" altLang="zh-CN" sz="22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and who are you thankful for today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Write down at least one thing or person in your notebook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do this every day, and it will soon become a fun habit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feel sad, you can look at this notebook and it will cheer you up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05975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 thanks with family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thankful when you help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grateful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感激的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to say thanks helps you make more friends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practice, you can become a more grateful person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6" y="2924944"/>
            <a:ext cx="11521280" cy="252028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481597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“Write down at least one thing or person in your notebook. Try to do this every day”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本段建议每天记录感恩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每天心怀感激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39181" y="83969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C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6428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en-US" altLang="zh-CN" sz="22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Grateful people like to give back to society by helping others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help other people, we can also feel thankful for being able to do so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elderly neighbors, for example, you can help them take out their heavy trash bags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Afterwards, take a moment to feel thankful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make their day a little easier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 this make you feel good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69249"/>
            <a:ext cx="11485848" cy="240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 thanks with family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thankful when you help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grateful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感激的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to say thanks helps you make more friends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practice, you can become a more grateful person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5" y="3212976"/>
            <a:ext cx="11521282" cy="240131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621955"/>
            <a:ext cx="11485848" cy="90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we help other people, we can also feel thankful for being able to do so.”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本段强调帮助他人时的感恩感受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帮助他人时心怀感激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39181" y="726996"/>
            <a:ext cx="372218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 smtClean="0"/>
              <a:t>B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50673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2365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en-US" altLang="zh-CN" sz="22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set aside a special time to give thanks to your family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dinner table, for example, everyone can take turns to share who you are thankful for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even write thank-you notes to your family members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77983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 thanks with family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thankful when you help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grateful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感激的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to say thanks helps you make more friends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practice, you can become a more grateful person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6" y="2996952"/>
            <a:ext cx="11521280" cy="252028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53379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“give thanks to your family...share who you are thankful for”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本段围绕与家人分享感恩展开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与家人分享感恩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39181" y="83969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A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55151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most thankful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736" y="1107492"/>
            <a:ext cx="3528392" cy="4957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72274" y="14127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My mother. Because she really loves and cares for me.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2271633"/>
            <a:ext cx="11521280" cy="180543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品质是新课标提倡的英语学科核心素养之一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指的是人的思维的个性特征。在英语学科核心素养中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思维品质强调三个方面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即思维的逻辑性、批判性和创新性。本题推断文章的上下文衔接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考查学生思维的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素养考向.eps" descr="id:21474898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25139" y="2420888"/>
            <a:ext cx="2097578" cy="41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81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510</Words>
  <Application>Microsoft Office PowerPoint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2025-09-17T20:20:56Z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